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515600" cy="1495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3456360"/>
            <a:ext cx="10515600" cy="30971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4</cp:revision>
  <dcterms:created xsi:type="dcterms:W3CDTF">2018-07-30T23:03:22Z</dcterms:created>
  <dcterms:modified xsi:type="dcterms:W3CDTF">2018-08-10T20:37:48Z</dcterms:modified>
</cp:coreProperties>
</file>

<file path=docProps/thumbnail.jpeg>
</file>